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39279" y="489396"/>
            <a:ext cx="7631245" cy="1490049"/>
          </a:xfrm>
        </p:spPr>
        <p:txBody>
          <a:bodyPr/>
          <a:lstStyle/>
          <a:p>
            <a:pPr algn="ctr"/>
            <a:r>
              <a:rPr lang="pt-BR" b="1" dirty="0" smtClean="0"/>
              <a:t>“O ATO MORAL”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55884" y="5434201"/>
            <a:ext cx="8915399" cy="1126283"/>
          </a:xfrm>
        </p:spPr>
        <p:txBody>
          <a:bodyPr>
            <a:normAutofit lnSpcReduction="10000"/>
          </a:bodyPr>
          <a:lstStyle/>
          <a:p>
            <a:pPr algn="r"/>
            <a:endParaRPr lang="pt-BR" b="1" dirty="0" smtClean="0">
              <a:solidFill>
                <a:schemeClr val="accent3"/>
              </a:solidFill>
            </a:endParaRPr>
          </a:p>
          <a:p>
            <a:pPr algn="r"/>
            <a:endParaRPr lang="pt-BR" b="1" dirty="0">
              <a:solidFill>
                <a:schemeClr val="accent3"/>
              </a:solidFill>
            </a:endParaRPr>
          </a:p>
          <a:p>
            <a:pPr algn="r"/>
            <a:r>
              <a:rPr lang="pt-BR" b="1" dirty="0" smtClean="0">
                <a:solidFill>
                  <a:schemeClr val="accent3"/>
                </a:solidFill>
              </a:rPr>
              <a:t>CAPÍTULO 02</a:t>
            </a:r>
            <a:endParaRPr lang="pt-BR" b="1" dirty="0">
              <a:solidFill>
                <a:schemeClr val="accent3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02" y="2633637"/>
            <a:ext cx="5235797" cy="39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1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 smtClean="0"/>
              <a:t>LENDO IMAGENS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7741" y="1468192"/>
            <a:ext cx="3644721" cy="4443030"/>
          </a:xfrm>
        </p:spPr>
        <p:txBody>
          <a:bodyPr/>
          <a:lstStyle/>
          <a:p>
            <a:pPr>
              <a:buAutoNum type="arabicPeriod"/>
            </a:pPr>
            <a:endParaRPr lang="pt-BR" b="1" dirty="0" smtClean="0"/>
          </a:p>
          <a:p>
            <a:pPr>
              <a:buAutoNum type="arabicPeriod"/>
            </a:pPr>
            <a:endParaRPr lang="pt-BR" b="1" dirty="0"/>
          </a:p>
          <a:p>
            <a:pPr>
              <a:buAutoNum type="arabicPeriod"/>
            </a:pPr>
            <a:r>
              <a:rPr lang="pt-BR" b="1" dirty="0" smtClean="0"/>
              <a:t>Na sua concepção, quais as mensagens presentes na imagem.</a:t>
            </a:r>
          </a:p>
          <a:p>
            <a:pPr>
              <a:buAutoNum type="arabicPeriod"/>
            </a:pPr>
            <a:endParaRPr lang="pt-BR" b="1" dirty="0" smtClean="0"/>
          </a:p>
          <a:p>
            <a:pPr>
              <a:buAutoNum type="arabicPeriod"/>
            </a:pPr>
            <a:r>
              <a:rPr lang="pt-BR" b="1" dirty="0" smtClean="0"/>
              <a:t>A postura das personagens são proporcionais ao que expressam?</a:t>
            </a:r>
          </a:p>
          <a:p>
            <a:pPr>
              <a:buAutoNum type="arabicPeriod"/>
            </a:pPr>
            <a:endParaRPr lang="pt-BR" b="1" dirty="0" smtClean="0"/>
          </a:p>
          <a:p>
            <a:pPr>
              <a:buAutoNum type="arabicPeriod"/>
            </a:pPr>
            <a:r>
              <a:rPr lang="pt-BR" b="1" dirty="0" smtClean="0"/>
              <a:t>Você costuma ser cobrado de forma desproporcional? Explique.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043" y="2388473"/>
            <a:ext cx="4813569" cy="326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2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09094"/>
            <a:ext cx="8911687" cy="106894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QUESTÕES PARA PENSAR</a:t>
            </a:r>
            <a:br>
              <a:rPr lang="pt-BR" b="1" dirty="0" smtClean="0"/>
            </a:br>
            <a:r>
              <a:rPr lang="pt-BR" b="1" dirty="0"/>
              <a:t> </a:t>
            </a:r>
            <a:r>
              <a:rPr lang="pt-BR" b="1" dirty="0" smtClean="0"/>
              <a:t>                                                                </a:t>
            </a:r>
            <a:r>
              <a:rPr lang="pt-BR" sz="2400" b="1" dirty="0" smtClean="0"/>
              <a:t>PÁG. 17</a:t>
            </a:r>
            <a:endParaRPr lang="pt-BR" sz="24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7" y="1291440"/>
            <a:ext cx="5793252" cy="556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5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4558" y="515155"/>
            <a:ext cx="10019763" cy="5988675"/>
          </a:xfrm>
        </p:spPr>
        <p:txBody>
          <a:bodyPr/>
          <a:lstStyle/>
          <a:p>
            <a:r>
              <a:rPr lang="pt-BR" dirty="0" smtClean="0"/>
              <a:t>Você já se questionou por que precisamos ter consciência crítica para vivermos bem no mundo atual?</a:t>
            </a:r>
          </a:p>
          <a:p>
            <a:endParaRPr lang="pt-BR" dirty="0" smtClean="0"/>
          </a:p>
          <a:p>
            <a:r>
              <a:rPr lang="pt-BR" dirty="0" smtClean="0"/>
              <a:t>Na verdade, precisamos ter uma consciência moral, ou seja, devemos ser conscientes das normas que regem a sociedade e a relação que temos com a sua efetivação.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60" y="3509492"/>
            <a:ext cx="8809369" cy="256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3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6225" y="257577"/>
            <a:ext cx="9955369" cy="6490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Na moral encontramos aspectos fundamentais como: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NORMATIVO: </a:t>
            </a:r>
            <a:r>
              <a:rPr lang="pt-BR" dirty="0" smtClean="0"/>
              <a:t>diz respeito </a:t>
            </a:r>
            <a:r>
              <a:rPr lang="pt-BR" dirty="0"/>
              <a:t>à</a:t>
            </a:r>
            <a:r>
              <a:rPr lang="pt-BR" dirty="0" smtClean="0"/>
              <a:t>s normas ou regras de ação que anunciam o </a:t>
            </a:r>
            <a:r>
              <a:rPr lang="pt-BR" b="1" dirty="0" smtClean="0"/>
              <a:t>“dever ser” </a:t>
            </a:r>
            <a:r>
              <a:rPr lang="pt-BR" dirty="0" smtClean="0"/>
              <a:t>e exigem algumas regras, como por exemplo: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</a:rPr>
              <a:t>Ama o teu próximo como a ti mesmo;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</a:rPr>
              <a:t>Cumpra a sua obrigação de estudar;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</a:rPr>
              <a:t>Respeita teus pais;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</a:rPr>
              <a:t>Não mintas;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</a:rPr>
              <a:t>Não roube;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</a:rPr>
              <a:t>Não te tornes cúmplice de uma injustiça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FACTUAL: </a:t>
            </a:r>
            <a:r>
              <a:rPr lang="pt-BR" dirty="0" smtClean="0"/>
              <a:t>diz respeito aos atos humanos quando se realizam efetivamente, isto é, que são independentes de como pensamos que deveriam ser. A esse plano pertencem as nossas ações concretas, como por exemplo:</a:t>
            </a:r>
          </a:p>
          <a:p>
            <a:pPr>
              <a:buFont typeface="Wingdings" panose="05000000000000000000" pitchFamily="2" charset="2"/>
              <a:buChar char="v"/>
            </a:pP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</a:rPr>
              <a:t>Ser solidário com uma pessoa que foi injustiçado;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</a:rPr>
              <a:t>Atos de respeito com os pais;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</a:rPr>
              <a:t>Quando você denuncia uma injustiça.</a:t>
            </a: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 smtClean="0"/>
              <a:t>LENDO IMAGENS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446986" y="2133600"/>
            <a:ext cx="3696237" cy="4292958"/>
          </a:xfrm>
        </p:spPr>
        <p:txBody>
          <a:bodyPr/>
          <a:lstStyle/>
          <a:p>
            <a:pPr>
              <a:buAutoNum type="arabicPeriod"/>
            </a:pPr>
            <a:r>
              <a:rPr lang="pt-BR" b="1" dirty="0" smtClean="0"/>
              <a:t>Você conhece alguém que é reconhecido pela honestidade? Explique.</a:t>
            </a:r>
          </a:p>
          <a:p>
            <a:pPr>
              <a:buAutoNum type="arabicPeriod"/>
            </a:pPr>
            <a:endParaRPr lang="pt-BR" b="1" dirty="0" smtClean="0"/>
          </a:p>
          <a:p>
            <a:pPr>
              <a:buAutoNum type="arabicPeriod"/>
            </a:pPr>
            <a:r>
              <a:rPr lang="pt-BR" b="1" dirty="0" smtClean="0"/>
              <a:t>Você se considera uma pessoa honesta? Justifique.</a:t>
            </a:r>
          </a:p>
          <a:p>
            <a:pPr>
              <a:buAutoNum type="arabicPeriod"/>
            </a:pPr>
            <a:endParaRPr lang="pt-BR" b="1" dirty="0" smtClean="0"/>
          </a:p>
          <a:p>
            <a:pPr>
              <a:buAutoNum type="arabicPeriod"/>
            </a:pPr>
            <a:r>
              <a:rPr lang="pt-BR" b="1" dirty="0" smtClean="0"/>
              <a:t>O que caracteriza um indivíduo honesto na sua idade? E na vida adulta?</a:t>
            </a:r>
          </a:p>
          <a:p>
            <a:pPr>
              <a:buAutoNum type="arabicPeriod"/>
            </a:pPr>
            <a:endParaRPr lang="pt-BR" b="1" dirty="0" smtClean="0"/>
          </a:p>
          <a:p>
            <a:pPr>
              <a:buAutoNum type="arabicPeriod"/>
            </a:pP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2133600"/>
            <a:ext cx="4927510" cy="394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2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051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 smtClean="0"/>
              <a:t>QUESTÕES PARA PENSAR </a:t>
            </a:r>
            <a:br>
              <a:rPr lang="pt-BR" b="1" dirty="0" smtClean="0"/>
            </a:br>
            <a:r>
              <a:rPr lang="pt-BR" sz="2700" b="1" dirty="0" smtClean="0"/>
              <a:t>PÁGINA 16</a:t>
            </a:r>
            <a:endParaRPr lang="pt-BR" sz="27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96" y="2266682"/>
            <a:ext cx="7803510" cy="421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3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5597"/>
          </a:xfrm>
        </p:spPr>
        <p:txBody>
          <a:bodyPr/>
          <a:lstStyle/>
          <a:p>
            <a:pPr algn="ctr"/>
            <a:r>
              <a:rPr lang="pt-BR" b="1" dirty="0" smtClean="0"/>
              <a:t>RESPONSABILIDADE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2288" y="1635617"/>
            <a:ext cx="4146998" cy="5022760"/>
          </a:xfrm>
        </p:spPr>
        <p:txBody>
          <a:bodyPr/>
          <a:lstStyle/>
          <a:p>
            <a:r>
              <a:rPr lang="pt-BR" b="1" dirty="0" smtClean="0"/>
              <a:t>O que é ser responsável?</a:t>
            </a:r>
          </a:p>
          <a:p>
            <a:r>
              <a:rPr lang="pt-BR" b="1" dirty="0" smtClean="0"/>
              <a:t>Você se considera uma pessoa responsável?</a:t>
            </a:r>
          </a:p>
          <a:p>
            <a:r>
              <a:rPr lang="pt-BR" b="1" dirty="0" smtClean="0"/>
              <a:t>Você já parou para pensar na importância de ser responsável?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Responsável é aquela pessoa capaz de responder por seus atos, assumindo-os e reconhecendo-se como autor deles.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7272" t="3465" r="15538"/>
          <a:stretch/>
        </p:blipFill>
        <p:spPr>
          <a:xfrm>
            <a:off x="6917461" y="1944710"/>
            <a:ext cx="4587152" cy="304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4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4711" y="624110"/>
            <a:ext cx="9559902" cy="1280890"/>
          </a:xfrm>
        </p:spPr>
        <p:txBody>
          <a:bodyPr/>
          <a:lstStyle/>
          <a:p>
            <a:pPr algn="ctr"/>
            <a:r>
              <a:rPr lang="pt-BR" b="1" dirty="0" smtClean="0"/>
              <a:t>  JEAN-PAUL SARTRE (1905-1980)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“O homem condenado a ser livre, carrega o peso do mundo e por si mesmo quanto a sua maneira de ser”.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64" y="3207912"/>
            <a:ext cx="3076978" cy="307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0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FRIEDRICH HEGEL (1770-1831)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744" y="1905000"/>
            <a:ext cx="9031868" cy="400622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“Atribuir a um homem a responsabilidade de uma conduta é o que se chama imputar-lhe essa conduta. Às crianças, que estão ainda no estado de natureza, não se pode imputar nenhuma conduta: elas não são ainda responsáveis; o mesmo ocorre com os loucos ou os idiotas”.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7340"/>
          <a:stretch/>
        </p:blipFill>
        <p:spPr>
          <a:xfrm>
            <a:off x="5048519" y="3479172"/>
            <a:ext cx="2730321" cy="3201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4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2" t="2641" r="7330" b="6033"/>
          <a:stretch/>
        </p:blipFill>
        <p:spPr>
          <a:xfrm>
            <a:off x="2080990" y="296214"/>
            <a:ext cx="8857444" cy="622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6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</TotalTime>
  <Words>389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Cacho</vt:lpstr>
      <vt:lpstr>“O ATO MORAL”</vt:lpstr>
      <vt:lpstr>Apresentação do PowerPoint</vt:lpstr>
      <vt:lpstr>Apresentação do PowerPoint</vt:lpstr>
      <vt:lpstr>LENDO IMAGENS</vt:lpstr>
      <vt:lpstr>QUESTÕES PARA PENSAR  PÁGINA 16</vt:lpstr>
      <vt:lpstr>RESPONSABILIDADE</vt:lpstr>
      <vt:lpstr>  JEAN-PAUL SARTRE (1905-1980)</vt:lpstr>
      <vt:lpstr>FRIEDRICH HEGEL (1770-1831)</vt:lpstr>
      <vt:lpstr>Apresentação do PowerPoint</vt:lpstr>
      <vt:lpstr>LENDO IMAGENS</vt:lpstr>
      <vt:lpstr>QUESTÕES PARA PENSAR                                                                  PÁG.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 ATO MORAL”</dc:title>
  <dc:creator>Pessoal</dc:creator>
  <cp:lastModifiedBy>Pessoal</cp:lastModifiedBy>
  <cp:revision>17</cp:revision>
  <dcterms:created xsi:type="dcterms:W3CDTF">2020-02-11T13:12:01Z</dcterms:created>
  <dcterms:modified xsi:type="dcterms:W3CDTF">2020-02-11T16:20:40Z</dcterms:modified>
</cp:coreProperties>
</file>